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SemiBold" panose="020B070305020300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42c3ba55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6842c3ba55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b25b529cd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6b25b529cd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b25b529cd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b25b529cd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b25b529cd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6b25b529cd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b25b529cd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6b25b529cd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b25b529cd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6b25b529cd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842c3ba55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842c3ba55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b25b529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6b25b529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842c3ba55_2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16842c3ba55_2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842c3ba55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842c3ba55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842c3ba55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842c3ba55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842c3ba55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842c3ba55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9be460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9be460b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842c3ba55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842c3ba55_2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9be460b1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9be460b1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842c3ba55_2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6842c3ba55_2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9be460b1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9be460b1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5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6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7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8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subTitle" idx="9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2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3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4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5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6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8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9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3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4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5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2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3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4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5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6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7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8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9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3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4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5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0">
  <p:cSld name="1_Title slide 5_2_1_11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9">
  <p:cSld name="1_Title slide 5_2_1_10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_12">
    <p:bg>
      <p:bgPr>
        <a:solidFill>
          <a:srgbClr val="252525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_1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_1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3</a:t>
            </a:r>
            <a:endParaRPr/>
          </a:p>
          <a:p>
            <a:pPr marL="12700" marR="1181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Создание дашборда</a:t>
            </a:r>
            <a:endParaRPr sz="1200"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9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место для фильтров и добавьте фильтр по дате. Оформите получившиеся фильтры.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9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6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на ту же страницу, которая есть сейчас таблицу или матрицу с количеством конверсий по Моделям и маркам.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60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4" name="Google Shape;374;p6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скрытую страницу и сделайте на нее ссылку с основного дашборда. Оформите кнопку в корпоративных цветах. На скрытой странице сделайте кнопку Назад и тоже оформите ее в корпоративных цветах.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1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1" name="Google Shape;381;p6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315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на основную страницу карту с обозначение топ-10 регионов по количеству конверсий. Размер пузырьков сделайте -20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315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Расположите все получившиеся элементы на 1 странице.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20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>
            <a:spLocks noGrp="1"/>
          </p:cNvSpPr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88" name="Google Shape;388;p63"/>
          <p:cNvSpPr txBox="1">
            <a:spLocks noGrp="1"/>
          </p:cNvSpPr>
          <p:nvPr>
            <p:ph type="title" idx="2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4" name="Google Shape;394;p64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 визуализацию, которую вы сделали на занятии следующими параметрами: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фильтры по региону и городу, Source и Medium и девайсам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Расположите элементы в файле так, чтобы они поместились на одной странице.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Опционально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зарегистрируйте корпоративный аккаунт и сделайте визуализацию количества конверсий по дням в календаре.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title" idx="2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четвертой лекции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блоки управления пересекаются в Power BI Desktop и Power BI Pro/Службой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5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1486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блоки управления пересекаются в Power BI Desktop и Power BI Pro/Службой Power BI?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Панель мониторинга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Модель данных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Визуализация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Модели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Отчёт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кнопки не существует в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6" name="Google Shape;326;p54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открытый источник в интернете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кнопки не существует в Power BI?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влево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по страницам отчета вправо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выбранных фильтров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Вернуться на предыдущую страницу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методологии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страницу доп информации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Сделать ссылку на открытый источник в интернете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Сделать ссылку на вопросы и ответы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 помогают зафиксировать отчет в определенном виде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Свободный выбор настроек кнопок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 помощи какого функционала можно настраивать переключатель элементов?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0" name="Google Shape;340;p56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Листы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Фигуры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фильтров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 помощи какого функционала можно настраивать переключатель элементов?</a:t>
            </a:r>
            <a:endParaRPr sz="1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7" name="Google Shape;347;p57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Вкладки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Листы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Фигуры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Сброс фильтров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highlight>
                  <a:srgbClr val="B6D7A8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Закладки</a:t>
            </a:r>
            <a:endParaRPr sz="1200">
              <a:solidFill>
                <a:schemeClr val="dk1"/>
              </a:solidFill>
              <a:highlight>
                <a:srgbClr val="B6D7A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Детализация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Экран (16:9)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IBM Plex Sans</vt:lpstr>
      <vt:lpstr>Roboto</vt:lpstr>
      <vt:lpstr>IBM Plex Sans SemiBold</vt:lpstr>
      <vt:lpstr>Arial</vt:lpstr>
      <vt:lpstr>Simple Light</vt:lpstr>
      <vt:lpstr>Макет шаблона GB</vt:lpstr>
      <vt:lpstr>Семинар 3 Создание дашборда</vt:lpstr>
      <vt:lpstr>Ваши вопросы</vt:lpstr>
      <vt:lpstr>Викторина</vt:lpstr>
      <vt:lpstr>Какие блоки управления пересекаются в Power BI Desktop и Power BI Pro/Службой Power BI?</vt:lpstr>
      <vt:lpstr>Какие блоки управления пересекаются в Power BI Desktop и Power BI Pro/Службой Power BI?</vt:lpstr>
      <vt:lpstr>Какой кнопки не существует в Power BI?</vt:lpstr>
      <vt:lpstr>Какой кнопки не существует в Power BI?</vt:lpstr>
      <vt:lpstr>При помощи какого функционала можно настраивать переключатель элементов?</vt:lpstr>
      <vt:lpstr>При помощи какого функционала можно настраивать переключатель элементов?</vt:lpstr>
      <vt:lpstr>Практика</vt:lpstr>
      <vt:lpstr>Задание №1</vt:lpstr>
      <vt:lpstr>Задание №2</vt:lpstr>
      <vt:lpstr>Задание №3</vt:lpstr>
      <vt:lpstr>Задание №4</vt:lpstr>
      <vt:lpstr>Ваши вопросы</vt:lpstr>
      <vt:lpstr>Домашнее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3 Создание дашборда</dc:title>
  <dc:creator>Anton Tselykovskiy</dc:creator>
  <cp:lastModifiedBy>Anton Tselykovskiy</cp:lastModifiedBy>
  <cp:revision>1</cp:revision>
  <dcterms:modified xsi:type="dcterms:W3CDTF">2023-09-27T11:47:21Z</dcterms:modified>
</cp:coreProperties>
</file>